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70900"/>
            <a:ext cx="8520600" cy="179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2024</a:t>
            </a:r>
            <a:r>
              <a:rPr lang="ja"/>
              <a:t>年12月１日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稲荷大社参詣・紅葉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194075" y="2217800"/>
            <a:ext cx="8520600" cy="28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6975" y="1869087"/>
            <a:ext cx="4858102" cy="313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300" y="1869100"/>
            <a:ext cx="4117402" cy="3137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