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4" r:id="rId5"/>
  </p:sldIdLst>
  <p:sldSz cx="6858000" cy="9144000" type="letter"/>
  <p:notesSz cx="6735763" cy="9866313"/>
  <p:defaultTextStyle>
    <a:defPPr rtl="0">
      <a:defRPr lang="ja-jp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A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480AD2-4840-4070-95E0-81906BF490C0}" v="1" dt="2024-08-21T05:40:48.225"/>
  </p1510:revLst>
</p1510:revInfo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CD7E165-FE07-4BDA-BB2F-EDCE394ABE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2DBD5AD-1410-4E88-9030-CC192A3355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480B87B2-F050-4ED1-8E36-BF861691DA00}" type="datetime1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2024/8/23</a:t>
            </a:fld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44D1814-0137-4890-A1C8-6BD2C35CBB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A0AAC81-8EEA-4368-893F-438A58BC99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80C3BC2-AAFA-4697-8F78-ACDC4A0BD124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0843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25D435A-CA8B-4FB6-8352-46292E8C6136}" type="datetime1">
              <a:rPr lang="ja-JP" altLang="en-US" noProof="0" smtClean="0"/>
              <a:t>2024/8/23</a:t>
            </a:fld>
            <a:endParaRPr lang="ja-JP" altLang="en-US" noProof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1233488"/>
            <a:ext cx="24939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C15346A9-DBAF-40ED-879E-AFEE368BB23F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20154213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5346A9-DBAF-40ED-879E-AFEE368BB23F}" type="slidenum">
              <a:rPr lang="en-US" altLang="ja-JP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3713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つの記事 ＋ リボ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メインの画像">
            <a:extLst>
              <a:ext uri="{FF2B5EF4-FFF2-40B4-BE49-F238E27FC236}">
                <a16:creationId xmlns:a16="http://schemas.microsoft.com/office/drawing/2014/main" id="{4C35C861-2D37-4F1F-8149-0759604BBA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200" y="241200"/>
            <a:ext cx="6375600" cy="86616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i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雑誌を挿入する</a:t>
            </a:r>
            <a:br>
              <a:rPr lang="ja-JP" altLang="en-US" noProof="0"/>
            </a:br>
            <a:r>
              <a:rPr lang="ja-JP" altLang="en-US" noProof="0"/>
              <a:t>表紙画像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41200" y="179011"/>
            <a:ext cx="6375600" cy="1403047"/>
          </a:xfrm>
        </p:spPr>
        <p:txBody>
          <a:bodyPr lIns="0" tIns="0" rIns="0" bIns="0" rtlCol="0" anchor="t">
            <a:noAutofit/>
          </a:bodyPr>
          <a:lstStyle>
            <a:lvl1pPr algn="ctr">
              <a:defRPr sz="90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タイトル</a:t>
            </a:r>
          </a:p>
        </p:txBody>
      </p:sp>
      <p:sp>
        <p:nvSpPr>
          <p:cNvPr id="15" name="発行番号">
            <a:extLst>
              <a:ext uri="{FF2B5EF4-FFF2-40B4-BE49-F238E27FC236}">
                <a16:creationId xmlns:a16="http://schemas.microsoft.com/office/drawing/2014/main" id="{D4F2DCAB-659B-41DD-A365-B388C68334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9594" y="1241857"/>
            <a:ext cx="766763" cy="196797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altLang="ja-JP" noProof="0"/>
              <a:t>YY </a:t>
            </a:r>
            <a:r>
              <a:rPr lang="ja-JP" altLang="en-US" noProof="0"/>
              <a:t>月</a:t>
            </a:r>
          </a:p>
        </p:txBody>
      </p:sp>
      <p:sp>
        <p:nvSpPr>
          <p:cNvPr id="19" name="記事のタイトル">
            <a:extLst>
              <a:ext uri="{FF2B5EF4-FFF2-40B4-BE49-F238E27FC236}">
                <a16:creationId xmlns:a16="http://schemas.microsoft.com/office/drawing/2014/main" id="{E623A5B8-DD72-4D62-87F8-24F2BAF299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5149" y="1973762"/>
            <a:ext cx="2039939" cy="500063"/>
          </a:xfrm>
          <a:solidFill>
            <a:schemeClr val="bg1"/>
          </a:solidFill>
        </p:spPr>
        <p:txBody>
          <a:bodyPr lIns="72000" tIns="18000" rIns="72000" rtlCol="0">
            <a:noAutofit/>
          </a:bodyPr>
          <a:lstStyle>
            <a:lvl1pPr marL="0" indent="0">
              <a:buNone/>
              <a:defRPr sz="3000" spc="-1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17" name="記事のプレタイトル">
            <a:extLst>
              <a:ext uri="{FF2B5EF4-FFF2-40B4-BE49-F238E27FC236}">
                <a16:creationId xmlns:a16="http://schemas.microsoft.com/office/drawing/2014/main" id="{D3A6699D-0E97-4E6D-81AF-872783FF1E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876080"/>
            <a:ext cx="854075" cy="129038"/>
          </a:xfrm>
          <a:solidFill>
            <a:schemeClr val="tx1"/>
          </a:solidFill>
        </p:spPr>
        <p:txBody>
          <a:bodyPr lIns="72000" tIns="18000" rIns="72000"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5pPr>
              <a:defRPr/>
            </a:lvl5pPr>
          </a:lstStyle>
          <a:p>
            <a:pPr lvl="0" rtl="0"/>
            <a:r>
              <a:rPr lang="ja-JP" altLang="en-US" noProof="0"/>
              <a:t>プレタイトル</a:t>
            </a:r>
          </a:p>
        </p:txBody>
      </p:sp>
      <p:sp>
        <p:nvSpPr>
          <p:cNvPr id="21" name="記事の推薦文">
            <a:extLst>
              <a:ext uri="{FF2B5EF4-FFF2-40B4-BE49-F238E27FC236}">
                <a16:creationId xmlns:a16="http://schemas.microsoft.com/office/drawing/2014/main" id="{88197CC9-3BFB-48A3-8224-0964519D4F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5150" y="2497462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25" name="記事のタイトル">
            <a:extLst>
              <a:ext uri="{FF2B5EF4-FFF2-40B4-BE49-F238E27FC236}">
                <a16:creationId xmlns:a16="http://schemas.microsoft.com/office/drawing/2014/main" id="{B443A005-3183-46C0-A23A-DC5E630CE4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5149" y="3538011"/>
            <a:ext cx="2178051" cy="500063"/>
          </a:xfrm>
          <a:solidFill>
            <a:schemeClr val="accent6">
              <a:lumMod val="50000"/>
            </a:schemeClr>
          </a:solidFill>
        </p:spPr>
        <p:txBody>
          <a:bodyPr lIns="72000" tIns="0" rIns="72000" rtlCol="0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i="1" spc="-15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26" name="記事の推薦文">
            <a:extLst>
              <a:ext uri="{FF2B5EF4-FFF2-40B4-BE49-F238E27FC236}">
                <a16:creationId xmlns:a16="http://schemas.microsoft.com/office/drawing/2014/main" id="{A63C3CE1-7E09-4F08-897E-DEC146BE4D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5150" y="4078526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28" name="記事のタイトル">
            <a:extLst>
              <a:ext uri="{FF2B5EF4-FFF2-40B4-BE49-F238E27FC236}">
                <a16:creationId xmlns:a16="http://schemas.microsoft.com/office/drawing/2014/main" id="{80DD8EC1-E52B-4517-B97E-2AA3CD018D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5149" y="5643030"/>
            <a:ext cx="2241449" cy="591681"/>
          </a:xfrm>
          <a:solidFill>
            <a:schemeClr val="bg1"/>
          </a:solidFill>
        </p:spPr>
        <p:txBody>
          <a:bodyPr lIns="72000" tIns="18000" rIns="72000" rtlCol="0">
            <a:noAutofit/>
          </a:bodyPr>
          <a:lstStyle>
            <a:lvl1pPr marL="0" indent="0">
              <a:buNone/>
              <a:defRPr sz="3600" b="1" spc="-1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29" name="記事の推薦文">
            <a:extLst>
              <a:ext uri="{FF2B5EF4-FFF2-40B4-BE49-F238E27FC236}">
                <a16:creationId xmlns:a16="http://schemas.microsoft.com/office/drawing/2014/main" id="{BF42C0E7-5A01-4B5B-8DFD-E5C0B1463E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5150" y="6275163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34" name="記事のタイトル">
            <a:extLst>
              <a:ext uri="{FF2B5EF4-FFF2-40B4-BE49-F238E27FC236}">
                <a16:creationId xmlns:a16="http://schemas.microsoft.com/office/drawing/2014/main" id="{56305844-229B-4743-A882-97489E2618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52911" y="1862375"/>
            <a:ext cx="2039939" cy="1062802"/>
          </a:xfrm>
          <a:noFill/>
        </p:spPr>
        <p:txBody>
          <a:bodyPr lIns="72000" tIns="18000" rIns="72000" rtlCol="0" anchor="ctr">
            <a:noAutofit/>
          </a:bodyPr>
          <a:lstStyle>
            <a:lvl1pPr marL="0" indent="0" algn="r">
              <a:lnSpc>
                <a:spcPct val="70000"/>
              </a:lnSpc>
              <a:spcBef>
                <a:spcPts val="0"/>
              </a:spcBef>
              <a:buNone/>
              <a:defRPr sz="4000" i="1" spc="-1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36" name="投稿の記事のメモ">
            <a:extLst>
              <a:ext uri="{FF2B5EF4-FFF2-40B4-BE49-F238E27FC236}">
                <a16:creationId xmlns:a16="http://schemas.microsoft.com/office/drawing/2014/main" id="{92AC3A3B-11D4-4008-850B-A5CF35E3B9C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75275" y="3027016"/>
            <a:ext cx="854075" cy="129038"/>
          </a:xfrm>
          <a:solidFill>
            <a:schemeClr val="accent6">
              <a:lumMod val="50000"/>
            </a:schemeClr>
          </a:solidFill>
        </p:spPr>
        <p:txBody>
          <a:bodyPr lIns="0" tIns="18000" rIns="72000" rtlCol="0">
            <a:noAutofit/>
          </a:bodyPr>
          <a:lstStyle>
            <a:lvl1pPr marL="0" indent="0" algn="r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5pPr>
              <a:defRPr/>
            </a:lvl5pPr>
          </a:lstStyle>
          <a:p>
            <a:pPr lvl="0" rtl="0"/>
            <a:r>
              <a:rPr lang="ja-JP" altLang="en-US" noProof="0"/>
              <a:t>投稿の記事のメモ</a:t>
            </a:r>
          </a:p>
        </p:txBody>
      </p:sp>
      <p:sp>
        <p:nvSpPr>
          <p:cNvPr id="37" name="記事のタイトル">
            <a:extLst>
              <a:ext uri="{FF2B5EF4-FFF2-40B4-BE49-F238E27FC236}">
                <a16:creationId xmlns:a16="http://schemas.microsoft.com/office/drawing/2014/main" id="{99EC7C8C-406F-442E-8EC7-B1B34BD9E4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52911" y="3709983"/>
            <a:ext cx="2039939" cy="500063"/>
          </a:xfrm>
          <a:solidFill>
            <a:schemeClr val="bg1"/>
          </a:solidFill>
        </p:spPr>
        <p:txBody>
          <a:bodyPr lIns="72000" tIns="18000" rIns="72000" rtlCol="0">
            <a:noAutofit/>
          </a:bodyPr>
          <a:lstStyle>
            <a:lvl1pPr marL="0" indent="0" algn="r">
              <a:buNone/>
              <a:defRPr sz="3000" spc="-1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38" name="記事の推薦文">
            <a:extLst>
              <a:ext uri="{FF2B5EF4-FFF2-40B4-BE49-F238E27FC236}">
                <a16:creationId xmlns:a16="http://schemas.microsoft.com/office/drawing/2014/main" id="{4C098F24-27C4-4788-A5E6-C2ED5FE084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52912" y="4233683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 algn="r">
              <a:lnSpc>
                <a:spcPts val="1100"/>
              </a:lnSpc>
              <a:spcBef>
                <a:spcPts val="0"/>
              </a:spcBef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40" name="記事のタイトル">
            <a:extLst>
              <a:ext uri="{FF2B5EF4-FFF2-40B4-BE49-F238E27FC236}">
                <a16:creationId xmlns:a16="http://schemas.microsoft.com/office/drawing/2014/main" id="{77D5AEFC-8E08-4BFD-A44C-FAE57E0573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52911" y="5643030"/>
            <a:ext cx="2039939" cy="859214"/>
          </a:xfrm>
          <a:prstGeom prst="wedgeRectCallout">
            <a:avLst>
              <a:gd name="adj1" fmla="val -34024"/>
              <a:gd name="adj2" fmla="val -67480"/>
            </a:avLst>
          </a:prstGeom>
          <a:solidFill>
            <a:schemeClr val="accent3"/>
          </a:solidFill>
        </p:spPr>
        <p:txBody>
          <a:bodyPr lIns="72000" tIns="18000" rIns="72000" rtlCol="0">
            <a:noAutofit/>
          </a:bodyPr>
          <a:lstStyle>
            <a:lvl1pPr marL="0" indent="0" algn="r">
              <a:buNone/>
              <a:defRPr sz="3000" spc="-1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42" name="記事のプレタイトル">
            <a:extLst>
              <a:ext uri="{FF2B5EF4-FFF2-40B4-BE49-F238E27FC236}">
                <a16:creationId xmlns:a16="http://schemas.microsoft.com/office/drawing/2014/main" id="{F7E8172C-46E0-4DEF-9C3B-838F7632BF1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75275" y="5545348"/>
            <a:ext cx="854075" cy="129038"/>
          </a:xfrm>
          <a:solidFill>
            <a:schemeClr val="tx1"/>
          </a:solidFill>
        </p:spPr>
        <p:txBody>
          <a:bodyPr lIns="0" tIns="18000" rIns="72000" rtlCol="0">
            <a:noAutofit/>
          </a:bodyPr>
          <a:lstStyle>
            <a:lvl1pPr marL="0" indent="0" algn="r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5pPr>
              <a:defRPr/>
            </a:lvl5pPr>
          </a:lstStyle>
          <a:p>
            <a:pPr lvl="0" rtl="0"/>
            <a:r>
              <a:rPr lang="ja-JP" altLang="en-US" noProof="0"/>
              <a:t>プレタイトル</a:t>
            </a:r>
          </a:p>
        </p:txBody>
      </p:sp>
      <p:sp>
        <p:nvSpPr>
          <p:cNvPr id="41" name="記事の推薦文">
            <a:extLst>
              <a:ext uri="{FF2B5EF4-FFF2-40B4-BE49-F238E27FC236}">
                <a16:creationId xmlns:a16="http://schemas.microsoft.com/office/drawing/2014/main" id="{2A211C97-21F2-4D31-8B79-321F7A41779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52912" y="6649161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 algn="r">
              <a:lnSpc>
                <a:spcPts val="1100"/>
              </a:lnSpc>
              <a:spcBef>
                <a:spcPts val="0"/>
              </a:spcBef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41200" y="7418883"/>
            <a:ext cx="6375600" cy="940460"/>
          </a:xfrm>
          <a:solidFill>
            <a:schemeClr val="accent5">
              <a:lumMod val="60000"/>
              <a:lumOff val="40000"/>
            </a:schemeClr>
          </a:solidFill>
        </p:spPr>
        <p:txBody>
          <a:bodyPr lIns="504000" rIns="0" rtlCol="0" anchor="ctr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600" b="1" spc="-15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記事のタイトル </a:t>
            </a:r>
            <a:br>
              <a:rPr lang="ja-JP" altLang="en-US" noProof="0"/>
            </a:br>
            <a:r>
              <a:rPr lang="ja-JP" altLang="en-US" noProof="0"/>
              <a:t>ここに</a:t>
            </a:r>
          </a:p>
        </p:txBody>
      </p:sp>
      <p:sp>
        <p:nvSpPr>
          <p:cNvPr id="11" name="推奨文">
            <a:extLst>
              <a:ext uri="{FF2B5EF4-FFF2-40B4-BE49-F238E27FC236}">
                <a16:creationId xmlns:a16="http://schemas.microsoft.com/office/drawing/2014/main" id="{05F1FB1B-F43D-4846-AFFD-E5A1D1CCBD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7581932"/>
            <a:ext cx="2087563" cy="614363"/>
          </a:xfrm>
        </p:spPr>
        <p:txBody>
          <a:bodyPr rtlCol="0" anchor="ctr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rtl="0"/>
            <a:r>
              <a:rPr lang="ja-JP" altLang="en-US" noProof="0"/>
              <a:t>推奨文または概要の説明</a:t>
            </a:r>
          </a:p>
        </p:txBody>
      </p:sp>
      <p:sp>
        <p:nvSpPr>
          <p:cNvPr id="13" name="サブ画像">
            <a:extLst>
              <a:ext uri="{FF2B5EF4-FFF2-40B4-BE49-F238E27FC236}">
                <a16:creationId xmlns:a16="http://schemas.microsoft.com/office/drawing/2014/main" id="{F6B274C4-BB7A-489A-99E9-C7AC0C01A0C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13325" y="7243867"/>
            <a:ext cx="1252538" cy="12509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/>
          <a:lstStyle>
            <a:lvl1pPr marL="0" indent="0" algn="ctr">
              <a:buNone/>
              <a:defRPr i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ここに写真を挿入するか、またはドラッグ アンド ドロップする</a:t>
            </a:r>
          </a:p>
        </p:txBody>
      </p:sp>
      <p:sp>
        <p:nvSpPr>
          <p:cNvPr id="46" name="脚注左揃え">
            <a:extLst>
              <a:ext uri="{FF2B5EF4-FFF2-40B4-BE49-F238E27FC236}">
                <a16:creationId xmlns:a16="http://schemas.microsoft.com/office/drawing/2014/main" id="{254DB129-2411-4D46-8AB7-2B485F91EAB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5150" y="8571087"/>
            <a:ext cx="2039938" cy="201048"/>
          </a:xfrm>
        </p:spPr>
        <p:txBody>
          <a:bodyPr lIns="72000" tIns="18000" rIns="72000" rtlCol="0" anchor="b">
            <a:noAutofit/>
          </a:bodyPr>
          <a:lstStyle>
            <a:lvl1pPr marL="0" indent="0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脚注左揃え</a:t>
            </a:r>
          </a:p>
        </p:txBody>
      </p:sp>
      <p:sp>
        <p:nvSpPr>
          <p:cNvPr id="47" name="脚注右揃え">
            <a:extLst>
              <a:ext uri="{FF2B5EF4-FFF2-40B4-BE49-F238E27FC236}">
                <a16:creationId xmlns:a16="http://schemas.microsoft.com/office/drawing/2014/main" id="{E1A7EE60-ADCE-416D-9359-CE060EE5653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52912" y="8571087"/>
            <a:ext cx="2039938" cy="201048"/>
          </a:xfrm>
        </p:spPr>
        <p:txBody>
          <a:bodyPr lIns="72000" tIns="18000" rIns="72000" rtlCol="0" anchor="b">
            <a:noAutofit/>
          </a:bodyPr>
          <a:lstStyle>
            <a:lvl1pPr marL="0" indent="0" algn="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脚注右揃え</a:t>
            </a:r>
          </a:p>
        </p:txBody>
      </p:sp>
    </p:spTree>
    <p:extLst>
      <p:ext uri="{BB962C8B-B14F-4D97-AF65-F5344CB8AC3E}">
        <p14:creationId xmlns:p14="http://schemas.microsoft.com/office/powerpoint/2010/main" val="188007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つの記事 ＋ リボン (逆の見出し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メインの画像">
            <a:extLst>
              <a:ext uri="{FF2B5EF4-FFF2-40B4-BE49-F238E27FC236}">
                <a16:creationId xmlns:a16="http://schemas.microsoft.com/office/drawing/2014/main" id="{4C35C861-2D37-4F1F-8149-0759604BBA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200" y="1644246"/>
            <a:ext cx="6375600" cy="7258553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雑誌を挿入する</a:t>
            </a:r>
            <a:br>
              <a:rPr lang="ja-JP" altLang="en-US" noProof="0"/>
            </a:br>
            <a:r>
              <a:rPr lang="ja-JP" altLang="en-US" noProof="0"/>
              <a:t>表紙画像</a:t>
            </a: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521E2D62-48E6-41E4-8AD1-6552E4925B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200" y="241200"/>
            <a:ext cx="6375600" cy="1403047"/>
          </a:xfrm>
          <a:solidFill>
            <a:schemeClr val="accent6">
              <a:lumMod val="50000"/>
            </a:schemeClr>
          </a:solidFill>
        </p:spPr>
        <p:txBody>
          <a:bodyPr lIns="0" tIns="0" rIns="0" bIns="0" rtlCol="0" anchor="t">
            <a:noAutofit/>
          </a:bodyPr>
          <a:lstStyle>
            <a:lvl1pPr algn="ctr">
              <a:defRPr sz="9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タイトル</a:t>
            </a:r>
          </a:p>
        </p:txBody>
      </p:sp>
      <p:sp>
        <p:nvSpPr>
          <p:cNvPr id="15" name="発行番号">
            <a:extLst>
              <a:ext uri="{FF2B5EF4-FFF2-40B4-BE49-F238E27FC236}">
                <a16:creationId xmlns:a16="http://schemas.microsoft.com/office/drawing/2014/main" id="{D4F2DCAB-659B-41DD-A365-B388C68334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9594" y="1241857"/>
            <a:ext cx="766763" cy="196797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altLang="ja-JP" noProof="0"/>
              <a:t>YY </a:t>
            </a:r>
            <a:r>
              <a:rPr lang="ja-JP" altLang="en-US" noProof="0"/>
              <a:t>月</a:t>
            </a:r>
          </a:p>
        </p:txBody>
      </p:sp>
      <p:sp>
        <p:nvSpPr>
          <p:cNvPr id="19" name="記事のタイトル">
            <a:extLst>
              <a:ext uri="{FF2B5EF4-FFF2-40B4-BE49-F238E27FC236}">
                <a16:creationId xmlns:a16="http://schemas.microsoft.com/office/drawing/2014/main" id="{E623A5B8-DD72-4D62-87F8-24F2BAF299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5149" y="1973762"/>
            <a:ext cx="2039939" cy="500063"/>
          </a:xfrm>
          <a:solidFill>
            <a:schemeClr val="tx1"/>
          </a:solidFill>
        </p:spPr>
        <p:txBody>
          <a:bodyPr lIns="72000" tIns="18000" rIns="72000" rtlCol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17" name="記事のプレタイトル">
            <a:extLst>
              <a:ext uri="{FF2B5EF4-FFF2-40B4-BE49-F238E27FC236}">
                <a16:creationId xmlns:a16="http://schemas.microsoft.com/office/drawing/2014/main" id="{D3A6699D-0E97-4E6D-81AF-872783FF1E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876080"/>
            <a:ext cx="854075" cy="129038"/>
          </a:xfrm>
          <a:solidFill>
            <a:schemeClr val="bg1"/>
          </a:solidFill>
        </p:spPr>
        <p:txBody>
          <a:bodyPr lIns="72000" tIns="18000" rIns="72000" rtlCol="0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5pPr>
              <a:defRPr/>
            </a:lvl5pPr>
          </a:lstStyle>
          <a:p>
            <a:pPr lvl="0" rtl="0"/>
            <a:r>
              <a:rPr lang="ja-JP" altLang="en-US" noProof="0"/>
              <a:t>プレタイトル</a:t>
            </a:r>
          </a:p>
        </p:txBody>
      </p:sp>
      <p:sp>
        <p:nvSpPr>
          <p:cNvPr id="21" name="記事の推薦文">
            <a:extLst>
              <a:ext uri="{FF2B5EF4-FFF2-40B4-BE49-F238E27FC236}">
                <a16:creationId xmlns:a16="http://schemas.microsoft.com/office/drawing/2014/main" id="{88197CC9-3BFB-48A3-8224-0964519D4F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5150" y="2497462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25" name="記事のタイトル">
            <a:extLst>
              <a:ext uri="{FF2B5EF4-FFF2-40B4-BE49-F238E27FC236}">
                <a16:creationId xmlns:a16="http://schemas.microsoft.com/office/drawing/2014/main" id="{B443A005-3183-46C0-A23A-DC5E630CE4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5149" y="3538011"/>
            <a:ext cx="2178051" cy="500063"/>
          </a:xfrm>
          <a:solidFill>
            <a:schemeClr val="accent1">
              <a:lumMod val="50000"/>
            </a:schemeClr>
          </a:solidFill>
        </p:spPr>
        <p:txBody>
          <a:bodyPr lIns="72000" tIns="0" rIns="72000" rtlCol="0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i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26" name="記事の推薦文">
            <a:extLst>
              <a:ext uri="{FF2B5EF4-FFF2-40B4-BE49-F238E27FC236}">
                <a16:creationId xmlns:a16="http://schemas.microsoft.com/office/drawing/2014/main" id="{A63C3CE1-7E09-4F08-897E-DEC146BE4D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5150" y="4078526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28" name="記事のタイトル">
            <a:extLst>
              <a:ext uri="{FF2B5EF4-FFF2-40B4-BE49-F238E27FC236}">
                <a16:creationId xmlns:a16="http://schemas.microsoft.com/office/drawing/2014/main" id="{80DD8EC1-E52B-4517-B97E-2AA3CD018D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5149" y="5643030"/>
            <a:ext cx="2241449" cy="591681"/>
          </a:xfrm>
          <a:solidFill>
            <a:schemeClr val="tx1"/>
          </a:solidFill>
        </p:spPr>
        <p:txBody>
          <a:bodyPr lIns="72000" tIns="18000" rIns="72000" rtlCol="0">
            <a:noAutofit/>
          </a:bodyPr>
          <a:lstStyle>
            <a:lvl1pPr marL="0" indent="0">
              <a:buNone/>
              <a:defRPr sz="3600" b="1" spc="-15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29" name="記事の推薦文">
            <a:extLst>
              <a:ext uri="{FF2B5EF4-FFF2-40B4-BE49-F238E27FC236}">
                <a16:creationId xmlns:a16="http://schemas.microsoft.com/office/drawing/2014/main" id="{BF42C0E7-5A01-4B5B-8DFD-E5C0B1463E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5150" y="6275163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34" name="記事のタイトル">
            <a:extLst>
              <a:ext uri="{FF2B5EF4-FFF2-40B4-BE49-F238E27FC236}">
                <a16:creationId xmlns:a16="http://schemas.microsoft.com/office/drawing/2014/main" id="{56305844-229B-4743-A882-97489E2618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52911" y="1862375"/>
            <a:ext cx="2039939" cy="1062802"/>
          </a:xfrm>
          <a:noFill/>
        </p:spPr>
        <p:txBody>
          <a:bodyPr lIns="72000" tIns="18000" rIns="72000" rtlCol="0" anchor="ctr">
            <a:noAutofit/>
          </a:bodyPr>
          <a:lstStyle>
            <a:lvl1pPr marL="0" indent="0" algn="r">
              <a:lnSpc>
                <a:spcPct val="70000"/>
              </a:lnSpc>
              <a:spcBef>
                <a:spcPts val="0"/>
              </a:spcBef>
              <a:buNone/>
              <a:defRPr sz="4000" i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36" name="投稿の記事のメモ">
            <a:extLst>
              <a:ext uri="{FF2B5EF4-FFF2-40B4-BE49-F238E27FC236}">
                <a16:creationId xmlns:a16="http://schemas.microsoft.com/office/drawing/2014/main" id="{92AC3A3B-11D4-4008-850B-A5CF35E3B9C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75275" y="3027016"/>
            <a:ext cx="854075" cy="129038"/>
          </a:xfrm>
          <a:solidFill>
            <a:schemeClr val="accent6">
              <a:lumMod val="50000"/>
            </a:schemeClr>
          </a:solidFill>
        </p:spPr>
        <p:txBody>
          <a:bodyPr lIns="0" tIns="18000" rIns="72000" rtlCol="0">
            <a:noAutofit/>
          </a:bodyPr>
          <a:lstStyle>
            <a:lvl1pPr marL="0" indent="0" algn="r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5pPr>
              <a:defRPr/>
            </a:lvl5pPr>
          </a:lstStyle>
          <a:p>
            <a:pPr lvl="0" rtl="0"/>
            <a:r>
              <a:rPr lang="ja-JP" altLang="en-US" noProof="0"/>
              <a:t>投稿の記事のメモ</a:t>
            </a:r>
          </a:p>
        </p:txBody>
      </p:sp>
      <p:sp>
        <p:nvSpPr>
          <p:cNvPr id="37" name="記事のタイトル">
            <a:extLst>
              <a:ext uri="{FF2B5EF4-FFF2-40B4-BE49-F238E27FC236}">
                <a16:creationId xmlns:a16="http://schemas.microsoft.com/office/drawing/2014/main" id="{99EC7C8C-406F-442E-8EC7-B1B34BD9E4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52911" y="3709983"/>
            <a:ext cx="2039939" cy="500063"/>
          </a:xfrm>
          <a:solidFill>
            <a:schemeClr val="tx1"/>
          </a:solidFill>
        </p:spPr>
        <p:txBody>
          <a:bodyPr lIns="72000" tIns="18000" rIns="72000" rtlCol="0">
            <a:noAutofit/>
          </a:bodyPr>
          <a:lstStyle>
            <a:lvl1pPr marL="0" indent="0" algn="r">
              <a:buNone/>
              <a:defRPr sz="30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38" name="記事の推薦文">
            <a:extLst>
              <a:ext uri="{FF2B5EF4-FFF2-40B4-BE49-F238E27FC236}">
                <a16:creationId xmlns:a16="http://schemas.microsoft.com/office/drawing/2014/main" id="{4C098F24-27C4-4788-A5E6-C2ED5FE084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52912" y="4233683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 algn="r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40" name="記事のタイトル">
            <a:extLst>
              <a:ext uri="{FF2B5EF4-FFF2-40B4-BE49-F238E27FC236}">
                <a16:creationId xmlns:a16="http://schemas.microsoft.com/office/drawing/2014/main" id="{77D5AEFC-8E08-4BFD-A44C-FAE57E0573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52911" y="5643030"/>
            <a:ext cx="2039939" cy="859214"/>
          </a:xfrm>
          <a:prstGeom prst="wedgeRectCallout">
            <a:avLst>
              <a:gd name="adj1" fmla="val -34024"/>
              <a:gd name="adj2" fmla="val -67480"/>
            </a:avLst>
          </a:prstGeom>
          <a:solidFill>
            <a:schemeClr val="accent3"/>
          </a:solidFill>
        </p:spPr>
        <p:txBody>
          <a:bodyPr lIns="72000" tIns="18000" rIns="72000" rtlCol="0">
            <a:noAutofit/>
          </a:bodyPr>
          <a:lstStyle>
            <a:lvl1pPr marL="0" indent="0" algn="r">
              <a:buNone/>
              <a:defRPr sz="3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記事のタイトル</a:t>
            </a:r>
          </a:p>
        </p:txBody>
      </p:sp>
      <p:sp>
        <p:nvSpPr>
          <p:cNvPr id="42" name="記事のプレタイトル">
            <a:extLst>
              <a:ext uri="{FF2B5EF4-FFF2-40B4-BE49-F238E27FC236}">
                <a16:creationId xmlns:a16="http://schemas.microsoft.com/office/drawing/2014/main" id="{F7E8172C-46E0-4DEF-9C3B-838F7632BF1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75275" y="5545348"/>
            <a:ext cx="854075" cy="129038"/>
          </a:xfrm>
          <a:solidFill>
            <a:schemeClr val="tx1"/>
          </a:solidFill>
        </p:spPr>
        <p:txBody>
          <a:bodyPr lIns="0" tIns="18000" rIns="72000" rtlCol="0">
            <a:noAutofit/>
          </a:bodyPr>
          <a:lstStyle>
            <a:lvl1pPr marL="0" indent="0" algn="r">
              <a:buNone/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5pPr>
              <a:defRPr/>
            </a:lvl5pPr>
          </a:lstStyle>
          <a:p>
            <a:pPr lvl="0" rtl="0"/>
            <a:r>
              <a:rPr lang="ja-JP" altLang="en-US" noProof="0"/>
              <a:t>プレタイトル</a:t>
            </a:r>
          </a:p>
        </p:txBody>
      </p:sp>
      <p:sp>
        <p:nvSpPr>
          <p:cNvPr id="41" name="記事の推薦文">
            <a:extLst>
              <a:ext uri="{FF2B5EF4-FFF2-40B4-BE49-F238E27FC236}">
                <a16:creationId xmlns:a16="http://schemas.microsoft.com/office/drawing/2014/main" id="{2A211C97-21F2-4D31-8B79-321F7A41779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52912" y="6649161"/>
            <a:ext cx="2039938" cy="402097"/>
          </a:xfrm>
        </p:spPr>
        <p:txBody>
          <a:bodyPr lIns="72000" tIns="18000" rIns="72000" rtlCol="0">
            <a:noAutofit/>
          </a:bodyPr>
          <a:lstStyle>
            <a:lvl1pPr marL="0" indent="0" algn="r">
              <a:lnSpc>
                <a:spcPts val="11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記事の推薦文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41200" y="7418883"/>
            <a:ext cx="6375600" cy="940460"/>
          </a:xfrm>
          <a:solidFill>
            <a:schemeClr val="tx1">
              <a:lumMod val="95000"/>
              <a:lumOff val="5000"/>
            </a:schemeClr>
          </a:solidFill>
        </p:spPr>
        <p:txBody>
          <a:bodyPr lIns="504000" rIns="0" rtlCol="0" anchor="ctr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600" b="1" spc="-15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記事のタイトル</a:t>
            </a:r>
            <a:br>
              <a:rPr lang="ja-JP" altLang="en-US" noProof="0"/>
            </a:br>
            <a:r>
              <a:rPr lang="ja-JP" altLang="en-US" noProof="0"/>
              <a:t>ここに</a:t>
            </a:r>
          </a:p>
        </p:txBody>
      </p:sp>
      <p:sp>
        <p:nvSpPr>
          <p:cNvPr id="11" name="推奨文">
            <a:extLst>
              <a:ext uri="{FF2B5EF4-FFF2-40B4-BE49-F238E27FC236}">
                <a16:creationId xmlns:a16="http://schemas.microsoft.com/office/drawing/2014/main" id="{05F1FB1B-F43D-4846-AFFD-E5A1D1CCBD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7581932"/>
            <a:ext cx="2087563" cy="614363"/>
          </a:xfrm>
        </p:spPr>
        <p:txBody>
          <a:bodyPr rtlCol="0" anchor="ctr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00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 rtl="0"/>
            <a:r>
              <a:rPr lang="ja-JP" altLang="en-US" noProof="0"/>
              <a:t>推奨文または概要の説明</a:t>
            </a:r>
          </a:p>
        </p:txBody>
      </p:sp>
      <p:sp>
        <p:nvSpPr>
          <p:cNvPr id="13" name="サブ画像">
            <a:extLst>
              <a:ext uri="{FF2B5EF4-FFF2-40B4-BE49-F238E27FC236}">
                <a16:creationId xmlns:a16="http://schemas.microsoft.com/office/drawing/2014/main" id="{F6B274C4-BB7A-489A-99E9-C7AC0C01A0C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13325" y="7243867"/>
            <a:ext cx="1252538" cy="12509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/>
          <a:lstStyle>
            <a:lvl1pPr marL="0" indent="0" algn="ctr">
              <a:buNone/>
              <a:defRPr i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ここに写真を挿入するか、またはドラッグ アンド ドロップする</a:t>
            </a:r>
          </a:p>
        </p:txBody>
      </p:sp>
      <p:sp>
        <p:nvSpPr>
          <p:cNvPr id="46" name="脚注左揃え">
            <a:extLst>
              <a:ext uri="{FF2B5EF4-FFF2-40B4-BE49-F238E27FC236}">
                <a16:creationId xmlns:a16="http://schemas.microsoft.com/office/drawing/2014/main" id="{254DB129-2411-4D46-8AB7-2B485F91EAB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5150" y="8571087"/>
            <a:ext cx="2039938" cy="201048"/>
          </a:xfrm>
        </p:spPr>
        <p:txBody>
          <a:bodyPr lIns="72000" tIns="18000" rIns="72000" rtlCol="0"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脚注左揃え</a:t>
            </a:r>
          </a:p>
        </p:txBody>
      </p:sp>
      <p:sp>
        <p:nvSpPr>
          <p:cNvPr id="47" name="脚注右揃え">
            <a:extLst>
              <a:ext uri="{FF2B5EF4-FFF2-40B4-BE49-F238E27FC236}">
                <a16:creationId xmlns:a16="http://schemas.microsoft.com/office/drawing/2014/main" id="{E1A7EE60-ADCE-416D-9359-CE060EE5653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52912" y="8571087"/>
            <a:ext cx="2039938" cy="201048"/>
          </a:xfrm>
        </p:spPr>
        <p:txBody>
          <a:bodyPr lIns="72000" tIns="18000" rIns="72000" rtlCol="0" anchor="b"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脚注右揃え</a:t>
            </a:r>
          </a:p>
        </p:txBody>
      </p:sp>
    </p:spTree>
    <p:extLst>
      <p:ext uri="{BB962C8B-B14F-4D97-AF65-F5344CB8AC3E}">
        <p14:creationId xmlns:p14="http://schemas.microsoft.com/office/powerpoint/2010/main" val="332995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523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kumimoji="1" sz="5000" kern="1200" spc="-3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画像プレースホルダー 19" descr="宇宙飛行士の写真">
            <a:extLst>
              <a:ext uri="{FF2B5EF4-FFF2-40B4-BE49-F238E27FC236}">
                <a16:creationId xmlns:a16="http://schemas.microsoft.com/office/drawing/2014/main" id="{25A8A07C-75A4-44AE-85D1-48663E7C69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979" y="192831"/>
            <a:ext cx="6375600" cy="8661600"/>
          </a:xfr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17173A3-97C1-49EA-7B0D-0762792A5162}"/>
              </a:ext>
            </a:extLst>
          </p:cNvPr>
          <p:cNvSpPr txBox="1"/>
          <p:nvPr/>
        </p:nvSpPr>
        <p:spPr>
          <a:xfrm>
            <a:off x="0" y="7564366"/>
            <a:ext cx="68580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63A4F7"/>
            </a:solidFill>
          </a:ln>
        </p:spPr>
        <p:txBody>
          <a:bodyPr wrap="square" rtlCol="0">
            <a:spAutoFit/>
          </a:bodyPr>
          <a:lstStyle/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endParaRPr kumimoji="1" lang="en-US" altLang="ja-JP" sz="12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45" name="字幕 2">
            <a:extLst>
              <a:ext uri="{FF2B5EF4-FFF2-40B4-BE49-F238E27FC236}">
                <a16:creationId xmlns:a16="http://schemas.microsoft.com/office/drawing/2014/main" id="{D8F91838-EB32-0A71-495C-84BC43FCA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8846"/>
            <a:ext cx="6858000" cy="1273966"/>
          </a:xfrm>
          <a:noFill/>
          <a:ln>
            <a:solidFill>
              <a:srgbClr val="63A4F7"/>
            </a:solidFill>
          </a:ln>
        </p:spPr>
        <p:txBody>
          <a:bodyPr>
            <a:normAutofit/>
          </a:bodyPr>
          <a:lstStyle/>
          <a:p>
            <a:r>
              <a:rPr kumimoji="1" lang="ja-JP" altLang="en-US" sz="1800" b="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以下のような薬剤師を募集しております！</a:t>
            </a:r>
            <a:endParaRPr kumimoji="1" lang="en-US" altLang="ja-JP" sz="1800" b="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l"/>
            <a:r>
              <a:rPr lang="ja-JP" altLang="en-US" sz="1800" b="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・元気に明るく患者さんと接する事ができる方</a:t>
            </a:r>
            <a:endParaRPr lang="en-US" altLang="ja-JP" sz="1800" b="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l"/>
            <a:r>
              <a:rPr kumimoji="1" lang="ja-JP" altLang="en-US" sz="1800" b="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・スタッフ間で協調性を持って働ける方</a:t>
            </a:r>
            <a:endParaRPr kumimoji="1" lang="en-US" altLang="ja-JP" sz="1800" b="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pPr algn="l"/>
            <a:r>
              <a:rPr lang="ja-JP" altLang="en-US" sz="1800" b="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・患者さんに寄り添った薬剤師の方。又はそうなりたい方</a:t>
            </a:r>
            <a:endParaRPr kumimoji="1" lang="ja-JP" altLang="en-US" sz="1800" b="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46" name="タイトル 1">
            <a:extLst>
              <a:ext uri="{FF2B5EF4-FFF2-40B4-BE49-F238E27FC236}">
                <a16:creationId xmlns:a16="http://schemas.microsoft.com/office/drawing/2014/main" id="{188BD1E2-B358-00A9-1A44-4EBE067C3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09600" y="-9708"/>
            <a:ext cx="8077200" cy="1221316"/>
          </a:xfrm>
        </p:spPr>
        <p:txBody>
          <a:bodyPr>
            <a:normAutofit/>
          </a:bodyPr>
          <a:lstStyle/>
          <a:p>
            <a:r>
              <a:rPr kumimoji="1" lang="ja-JP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薬剤師募集中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8A92B29-94E4-886D-8637-9C271E61D2CF}"/>
              </a:ext>
            </a:extLst>
          </p:cNvPr>
          <p:cNvSpPr txBox="1"/>
          <p:nvPr/>
        </p:nvSpPr>
        <p:spPr>
          <a:xfrm>
            <a:off x="0" y="2132811"/>
            <a:ext cx="7019192" cy="1446550"/>
          </a:xfrm>
          <a:prstGeom prst="rect">
            <a:avLst/>
          </a:prstGeom>
          <a:solidFill>
            <a:srgbClr val="002060"/>
          </a:solidFill>
          <a:ln>
            <a:solidFill>
              <a:srgbClr val="63A4F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キャンペーン案内</a:t>
            </a:r>
            <a:endParaRPr kumimoji="1" lang="en-US" altLang="ja-JP" sz="36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36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kumimoji="1" lang="ja-JP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入社された方に</a:t>
            </a:r>
            <a:r>
              <a:rPr kumimoji="1" lang="en-US" altLang="ja-JP" sz="3600" b="1" dirty="0">
                <a:solidFill>
                  <a:srgbClr val="FF0000"/>
                </a:solidFill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30</a:t>
            </a:r>
            <a:r>
              <a:rPr kumimoji="1" lang="ja-JP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万円</a:t>
            </a:r>
            <a:endParaRPr kumimoji="1"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r"/>
            <a:r>
              <a:rPr kumimoji="1" lang="en-US" altLang="ja-JP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kumimoji="1"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面接で合格し、</a:t>
            </a:r>
            <a:r>
              <a:rPr kumimoji="1" lang="ja-JP" altLang="en-US" sz="1600" b="1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入社に至った場合</a:t>
            </a:r>
            <a:r>
              <a:rPr kumimoji="1"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のみ。人材紹介会社経由は除きます。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9BDFBB8-76D3-FEE4-6D2B-B2A2970A2137}"/>
              </a:ext>
            </a:extLst>
          </p:cNvPr>
          <p:cNvSpPr txBox="1"/>
          <p:nvPr/>
        </p:nvSpPr>
        <p:spPr>
          <a:xfrm>
            <a:off x="0" y="5808988"/>
            <a:ext cx="6858000" cy="1862048"/>
          </a:xfrm>
          <a:prstGeom prst="rect">
            <a:avLst/>
          </a:prstGeom>
          <a:solidFill>
            <a:schemeClr val="bg1"/>
          </a:solidFill>
          <a:ln>
            <a:solidFill>
              <a:srgbClr val="63A4F7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＜社内アピールポイント＞</a:t>
            </a:r>
            <a:endParaRPr kumimoji="1" lang="en-US" altLang="ja-JP" sz="150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5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・上記の他、働きやすい制度が多数あります。詳しくは面接時に説明いたしますので、お気軽にお問い合わせください。</a:t>
            </a:r>
            <a:endParaRPr kumimoji="1" lang="en-US" altLang="ja-JP" sz="150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5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・会社の利益が大幅に上がった場合は従業員の収入（賞与等）に還元いたします。やりがいがある職場です。</a:t>
            </a:r>
            <a:endParaRPr kumimoji="1" lang="en-US" altLang="ja-JP" sz="150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5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・子育て中の事務さんも在籍しています。急な休みでも理解がある職場です。</a:t>
            </a:r>
            <a:endParaRPr kumimoji="1" lang="en-US" altLang="ja-JP" sz="150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endParaRPr kumimoji="1" lang="en-US" altLang="ja-JP" sz="100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5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採用後、職場見学をしてから入社を決定していただくことも可能です。</a:t>
            </a:r>
            <a:endParaRPr kumimoji="1" lang="en-US" altLang="ja-JP" sz="15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1D564CD-0BB3-1B03-CE7A-12AAFBD2D944}"/>
              </a:ext>
            </a:extLst>
          </p:cNvPr>
          <p:cNvSpPr txBox="1"/>
          <p:nvPr/>
        </p:nvSpPr>
        <p:spPr>
          <a:xfrm>
            <a:off x="0" y="3567892"/>
            <a:ext cx="6858000" cy="2246769"/>
          </a:xfrm>
          <a:prstGeom prst="rect">
            <a:avLst/>
          </a:prstGeom>
          <a:solidFill>
            <a:schemeClr val="bg1"/>
          </a:solidFill>
          <a:ln>
            <a:solidFill>
              <a:srgbClr val="63A4F7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【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業務内容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】</a:t>
            </a:r>
          </a:p>
          <a:p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・調剤、監査、服薬指導、在宅業務等々一般的な薬剤師業務</a:t>
            </a:r>
            <a:endParaRPr kumimoji="1" lang="en-US" altLang="ja-JP" sz="14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【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就業時間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】</a:t>
            </a:r>
          </a:p>
          <a:p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・平日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9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：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00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18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：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00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（休憩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時間）・土　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9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：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00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13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：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00</a:t>
            </a:r>
          </a:p>
          <a:p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【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勤務地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】</a:t>
            </a:r>
          </a:p>
          <a:p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なごみ薬局・りんどう薬局（店舗間異動あり）</a:t>
            </a:r>
            <a:endParaRPr kumimoji="1" lang="en-US" altLang="ja-JP" sz="14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【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休日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】</a:t>
            </a:r>
          </a:p>
          <a:p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日・祝・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8/13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16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12/31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1/3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・その他月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2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回（半日）シフト制</a:t>
            </a:r>
            <a:endParaRPr kumimoji="1" lang="en-US" altLang="ja-JP" sz="14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【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給与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】</a:t>
            </a:r>
          </a:p>
          <a:p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基本給　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25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40/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　その他手当多数あり。総支給　約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30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～</a:t>
            </a:r>
            <a:r>
              <a:rPr kumimoji="1" lang="en-US" altLang="ja-JP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45/</a:t>
            </a:r>
            <a:r>
              <a:rPr kumimoji="1" lang="ja-JP" altLang="en-US" sz="14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endParaRPr kumimoji="1" lang="en-US" altLang="ja-JP" sz="14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E99AC83-4767-EF40-4209-E0681F0EBB61}"/>
              </a:ext>
            </a:extLst>
          </p:cNvPr>
          <p:cNvSpPr txBox="1"/>
          <p:nvPr/>
        </p:nvSpPr>
        <p:spPr>
          <a:xfrm>
            <a:off x="4295" y="2608592"/>
            <a:ext cx="1696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10</a:t>
            </a:r>
            <a:r>
              <a:rPr kumimoji="1" lang="ja-JP" altLang="en-US" sz="20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月末まで</a:t>
            </a: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34570783-1255-36CD-6DBD-5286786D42D5}"/>
              </a:ext>
            </a:extLst>
          </p:cNvPr>
          <p:cNvSpPr/>
          <p:nvPr/>
        </p:nvSpPr>
        <p:spPr>
          <a:xfrm>
            <a:off x="0" y="2496033"/>
            <a:ext cx="1576137" cy="70863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39DAA02-32CE-E526-CC93-BEC18AAD6383}"/>
              </a:ext>
            </a:extLst>
          </p:cNvPr>
          <p:cNvSpPr txBox="1"/>
          <p:nvPr/>
        </p:nvSpPr>
        <p:spPr>
          <a:xfrm>
            <a:off x="2048262" y="7647992"/>
            <a:ext cx="4637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面接の予約・お問い合わせ先</a:t>
            </a:r>
            <a:endParaRPr kumimoji="1" lang="en-US" altLang="ja-JP" sz="1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（本社）大洋堂薬局</a:t>
            </a:r>
            <a:endParaRPr kumimoji="1" lang="en-US" altLang="ja-JP" sz="1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en-US" altLang="ja-JP" sz="1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TEL</a:t>
            </a:r>
            <a:r>
              <a:rPr kumimoji="1" lang="ja-JP" altLang="en-US" sz="1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r>
              <a:rPr kumimoji="1" lang="en-US" altLang="ja-JP" sz="1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0178-44-2385</a:t>
            </a:r>
          </a:p>
          <a:p>
            <a:r>
              <a:rPr kumimoji="1" lang="ja-JP" altLang="en-US" sz="16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担当　大久保</a:t>
            </a:r>
            <a:endParaRPr kumimoji="1" lang="en-US" altLang="ja-JP" sz="16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5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お問い合わせの際は「キャンペーン案内を見て応募しました」と一言お伝えください。</a:t>
            </a:r>
            <a:endParaRPr kumimoji="1" lang="en-US" altLang="ja-JP" sz="15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BF13DC-6BE6-649D-CC9B-E7A6B6B31CCE}"/>
              </a:ext>
            </a:extLst>
          </p:cNvPr>
          <p:cNvSpPr txBox="1"/>
          <p:nvPr/>
        </p:nvSpPr>
        <p:spPr>
          <a:xfrm>
            <a:off x="54849" y="7817986"/>
            <a:ext cx="284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なごみ薬局</a:t>
            </a:r>
            <a:endParaRPr kumimoji="1" lang="en-US" altLang="ja-JP" sz="12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八戸市田向</a:t>
            </a:r>
            <a:r>
              <a:rPr kumimoji="1" lang="en-US" altLang="ja-JP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</a:t>
            </a:r>
            <a:r>
              <a:rPr kumimoji="1" lang="ja-JP" altLang="en-US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丁目</a:t>
            </a:r>
            <a:r>
              <a:rPr kumimoji="1" lang="en-US" altLang="ja-JP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17-26</a:t>
            </a:r>
          </a:p>
          <a:p>
            <a:endParaRPr kumimoji="1" lang="en-US" altLang="ja-JP" sz="12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りんどう薬局</a:t>
            </a:r>
            <a:endParaRPr kumimoji="1" lang="en-US" altLang="ja-JP" sz="1200" b="1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kumimoji="1" lang="ja-JP" altLang="en-US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八戸市吹上</a:t>
            </a:r>
            <a:r>
              <a:rPr kumimoji="1" lang="en-US" altLang="ja-JP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3</a:t>
            </a:r>
            <a:r>
              <a:rPr kumimoji="1" lang="ja-JP" altLang="en-US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丁目</a:t>
            </a:r>
            <a:r>
              <a:rPr kumimoji="1" lang="en-US" altLang="ja-JP" sz="1200" b="1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5-2</a:t>
            </a:r>
          </a:p>
        </p:txBody>
      </p:sp>
    </p:spTree>
    <p:extLst>
      <p:ext uri="{BB962C8B-B14F-4D97-AF65-F5344CB8AC3E}">
        <p14:creationId xmlns:p14="http://schemas.microsoft.com/office/powerpoint/2010/main" val="1233252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Custom 209">
      <a:dk1>
        <a:sysClr val="windowText" lastClr="000000"/>
      </a:dk1>
      <a:lt1>
        <a:sysClr val="window" lastClr="FFFFFF"/>
      </a:lt1>
      <a:dk2>
        <a:srgbClr val="3F3F3F"/>
      </a:dk2>
      <a:lt2>
        <a:srgbClr val="E7E6E6"/>
      </a:lt2>
      <a:accent1>
        <a:srgbClr val="CC0000"/>
      </a:accent1>
      <a:accent2>
        <a:srgbClr val="FF3300"/>
      </a:accent2>
      <a:accent3>
        <a:srgbClr val="FFC000"/>
      </a:accent3>
      <a:accent4>
        <a:srgbClr val="009900"/>
      </a:accent4>
      <a:accent5>
        <a:srgbClr val="6AC0D4"/>
      </a:accent5>
      <a:accent6>
        <a:srgbClr val="0000FF"/>
      </a:accent6>
      <a:hlink>
        <a:srgbClr val="CC0000"/>
      </a:hlink>
      <a:folHlink>
        <a:srgbClr val="CC0000"/>
      </a:folHlink>
    </a:clrScheme>
    <a:fontScheme name="MS Magazine Cover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867144_TF34383508" id="{5B5B12C1-4C8C-461A-B36B-7E4C8EF77617}" vid="{A4B2CDB2-4917-4F85-9704-DC57FA730DB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802E0C-F1E3-4717-A7C8-002158ED9E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64170-B139-4DF1-AF3A-FA8D890D0742}">
  <ds:schemaRefs>
    <ds:schemaRef ds:uri="http://purl.org/dc/terms/"/>
    <ds:schemaRef ds:uri="876de33e-aaa5-4507-9b92-b84e676ded0d"/>
    <ds:schemaRef ds:uri="http://schemas.microsoft.com/office/2006/metadata/properties"/>
    <ds:schemaRef ds:uri="http://purl.org/dc/dcmitype/"/>
    <ds:schemaRef ds:uri="ef88797d-310b-4d46-ad9c-0c23fa0c8d45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04BDAF4-C9AC-4408-B521-33C428E7E4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雑誌の表紙</Template>
  <TotalTime>1557</TotalTime>
  <Words>324</Words>
  <Application>Microsoft Office PowerPoint</Application>
  <PresentationFormat>レター サイズ 8.5x11 インチ</PresentationFormat>
  <Paragraphs>42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UDP明朝 Medium</vt:lpstr>
      <vt:lpstr>BIZ UDゴシック</vt:lpstr>
      <vt:lpstr>BIZ UD明朝 Medium</vt:lpstr>
      <vt:lpstr>HGS創英角ﾎﾟｯﾌﾟ体</vt:lpstr>
      <vt:lpstr>Meiryo UI</vt:lpstr>
      <vt:lpstr>Arial</vt:lpstr>
      <vt:lpstr>Office テーマ</vt:lpstr>
      <vt:lpstr>薬剤師募集中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薬剤師募集中</dc:title>
  <dc:creator>智樹 大久保</dc:creator>
  <cp:lastModifiedBy>智樹 大久保</cp:lastModifiedBy>
  <cp:revision>4</cp:revision>
  <cp:lastPrinted>2024-08-21T08:35:58Z</cp:lastPrinted>
  <dcterms:created xsi:type="dcterms:W3CDTF">2024-08-20T05:14:35Z</dcterms:created>
  <dcterms:modified xsi:type="dcterms:W3CDTF">2024-08-23T09:45:59Z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